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340000" y="1100160"/>
            <a:ext cx="4486320" cy="35794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340000" y="1100160"/>
            <a:ext cx="4486320" cy="3579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340000" y="1100160"/>
            <a:ext cx="4486320" cy="35794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340000" y="1100160"/>
            <a:ext cx="4486320" cy="3579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/>
          <a:p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647800"/>
            <a:ext cx="3571560" cy="420984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2520" y="-1080"/>
            <a:ext cx="9146160" cy="6858720"/>
          </a:xfrm>
          <a:custGeom>
            <a:avLst/>
            <a:gdLst/>
            <a:ah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/>
          <a:p>
            <a:pPr>
              <a:lnSpc>
                <a:spcPct val="10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21/09/16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fld id="{B1AEFA26-EC80-4B12-AC67-AE35BC5F394F}" type="slidenum">
              <a:rPr b="0" lang="en-AU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outline text format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Click to edit the outline text format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Sixth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Seventh Outline LevelClick to edit Master text styles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buClr>
                <a:srgbClr val="5eccf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Second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buClr>
                <a:srgbClr val="5eccf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buClr>
                <a:srgbClr val="5eccf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buClr>
                <a:srgbClr val="5eccf3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21/09/16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fld id="{B15FE18B-D686-4985-BCF5-67519140C398}" type="slidenum">
              <a:rPr b="0" lang="en-AU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 rot="19140000">
            <a:off x="816840" y="1730520"/>
            <a:ext cx="5648400" cy="1203840"/>
          </a:xfrm>
          <a:prstGeom prst="rect">
            <a:avLst/>
          </a:prstGeom>
          <a:noFill/>
          <a:ln>
            <a:noFill/>
          </a:ln>
        </p:spPr>
        <p:txBody>
          <a:bodyPr bIns="9000" anchor="b"/>
          <a:p>
            <a:pPr>
              <a:lnSpc>
                <a:spcPct val="10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Price</a:t>
            </a:r>
            <a:r>
              <a:rPr b="0" lang="en-US" sz="5400" spc="-1" strike="noStrike" cap="all">
                <a:solidFill>
                  <a:srgbClr val="4e67c8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Rewind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5" name="TextShape 2"/>
          <p:cNvSpPr txBox="1"/>
          <p:nvPr/>
        </p:nvSpPr>
        <p:spPr>
          <a:xfrm rot="19140000">
            <a:off x="1212120" y="2471040"/>
            <a:ext cx="6510600" cy="329040"/>
          </a:xfrm>
          <a:prstGeom prst="rect">
            <a:avLst/>
          </a:prstGeom>
          <a:noFill/>
          <a:ln>
            <a:noFill/>
          </a:ln>
        </p:spPr>
        <p:txBody>
          <a:bodyPr tIns="9000"/>
          <a:p>
            <a:pPr>
              <a:lnSpc>
                <a:spcPct val="100000"/>
              </a:lnSpc>
            </a:pPr>
            <a:r>
              <a:rPr b="0" lang="en-AU" sz="2000" spc="398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1970s, 1980s, 1990s, 2000s, 2010s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 rot="13235400">
            <a:off x="5278680" y="297000"/>
            <a:ext cx="863640" cy="647640"/>
          </a:xfrm>
          <a:prstGeom prst="triangl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 rot="13235400">
            <a:off x="4739760" y="824040"/>
            <a:ext cx="863640" cy="647640"/>
          </a:xfrm>
          <a:prstGeom prst="triangl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4" descr=""/>
          <p:cNvPicPr/>
          <p:nvPr/>
        </p:nvPicPr>
        <p:blipFill>
          <a:blip r:embed="rId1"/>
          <a:stretch/>
        </p:blipFill>
        <p:spPr>
          <a:xfrm>
            <a:off x="5436000" y="3425760"/>
            <a:ext cx="3412440" cy="3412440"/>
          </a:xfrm>
          <a:prstGeom prst="rect">
            <a:avLst/>
          </a:prstGeom>
          <a:ln>
            <a:noFill/>
          </a:ln>
        </p:spPr>
      </p:pic>
      <p:sp>
        <p:nvSpPr>
          <p:cNvPr id="89" name="TextShape 5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2L coke (1988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678840" y="14126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$1.49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678840" y="3645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$1.50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49260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48288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0" y="1288080"/>
            <a:ext cx="3635640" cy="3635640"/>
          </a:xfrm>
          <a:prstGeom prst="rect">
            <a:avLst/>
          </a:prstGeom>
          <a:ln>
            <a:noFill/>
          </a:ln>
        </p:spPr>
      </p:pic>
      <p:sp>
        <p:nvSpPr>
          <p:cNvPr id="172" name="CustomShape 9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Shape 10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Clock Radio (1980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627000" y="1412640"/>
            <a:ext cx="250992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$17.99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694680" y="3645000"/>
            <a:ext cx="2511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$26.99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649260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648288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Picture 3" descr=""/>
          <p:cNvPicPr/>
          <p:nvPr/>
        </p:nvPicPr>
        <p:blipFill>
          <a:blip r:embed="rId1"/>
          <a:stretch/>
        </p:blipFill>
        <p:spPr>
          <a:xfrm>
            <a:off x="155520" y="1271880"/>
            <a:ext cx="3583080" cy="3583080"/>
          </a:xfrm>
          <a:prstGeom prst="rect">
            <a:avLst/>
          </a:prstGeom>
          <a:ln>
            <a:noFill/>
          </a:ln>
        </p:spPr>
      </p:pic>
      <p:sp>
        <p:nvSpPr>
          <p:cNvPr id="183" name="CustomShape 9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extShape 10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6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COMPUTER (1980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699360" y="1412640"/>
            <a:ext cx="229932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$1995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69108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$399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503400" y="3645000"/>
            <a:ext cx="18756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(320Gb)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6439680" y="1412640"/>
            <a:ext cx="1950480" cy="16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1991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(40Mb)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9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4" name="Picture 3" descr=""/>
          <p:cNvPicPr/>
          <p:nvPr/>
        </p:nvPicPr>
        <p:blipFill>
          <a:blip r:embed="rId1"/>
          <a:stretch/>
        </p:blipFill>
        <p:spPr>
          <a:xfrm>
            <a:off x="-14760" y="1412640"/>
            <a:ext cx="3560760" cy="3560760"/>
          </a:xfrm>
          <a:prstGeom prst="rect">
            <a:avLst/>
          </a:prstGeom>
          <a:ln>
            <a:noFill/>
          </a:ln>
        </p:spPr>
      </p:pic>
      <p:sp>
        <p:nvSpPr>
          <p:cNvPr id="195" name="CustomShape 10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TextShape 11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 Powerboard costs $4.99 now.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did it cost in 1991?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095800" y="6019560"/>
            <a:ext cx="15800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$7.95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155520" y="1772640"/>
            <a:ext cx="3128760" cy="3128760"/>
          </a:xfrm>
          <a:prstGeom prst="rect">
            <a:avLst/>
          </a:prstGeom>
          <a:ln>
            <a:noFill/>
          </a:ln>
        </p:spPr>
      </p:pic>
      <p:sp>
        <p:nvSpPr>
          <p:cNvPr id="202" name="TextShape 5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3" descr=""/>
          <p:cNvPicPr/>
          <p:nvPr/>
        </p:nvPicPr>
        <p:blipFill>
          <a:blip r:embed="rId1"/>
          <a:stretch/>
        </p:blipFill>
        <p:spPr>
          <a:xfrm>
            <a:off x="155520" y="1155240"/>
            <a:ext cx="3407040" cy="3029400"/>
          </a:xfrm>
          <a:prstGeom prst="rect">
            <a:avLst/>
          </a:prstGeom>
          <a:ln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539640" y="41508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Corned Silverside (84, 87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303720" y="990720"/>
            <a:ext cx="3104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$7.49/kg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303720" y="3520800"/>
            <a:ext cx="3104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$5.99/kg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6490080" y="365112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6483600" y="10742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1984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9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0"/>
          <p:cNvSpPr/>
          <p:nvPr/>
        </p:nvSpPr>
        <p:spPr>
          <a:xfrm>
            <a:off x="155520" y="-731880"/>
            <a:ext cx="182844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1"/>
          <p:cNvSpPr/>
          <p:nvPr/>
        </p:nvSpPr>
        <p:spPr>
          <a:xfrm>
            <a:off x="3326400" y="2349000"/>
            <a:ext cx="3104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$7.59/kg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12"/>
          <p:cNvSpPr/>
          <p:nvPr/>
        </p:nvSpPr>
        <p:spPr>
          <a:xfrm>
            <a:off x="6459840" y="2349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1987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13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TextShape 14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23640" y="365760"/>
            <a:ext cx="882000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 bottle of Berri juice contained 2L in 1984.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"/>
          <p:cNvSpPr/>
          <p:nvPr/>
        </p:nvSpPr>
        <p:spPr>
          <a:xfrm>
            <a:off x="4140000" y="1628640"/>
            <a:ext cx="5003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Do you get more or less now?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5938200" y="6046560"/>
            <a:ext cx="31726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2.4L  - more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6"/>
          <p:cNvSpPr/>
          <p:nvPr/>
        </p:nvSpPr>
        <p:spPr>
          <a:xfrm>
            <a:off x="155520" y="-868320"/>
            <a:ext cx="2523600" cy="181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117360" y="1412640"/>
            <a:ext cx="4057200" cy="3209400"/>
          </a:xfrm>
          <a:prstGeom prst="rect">
            <a:avLst/>
          </a:prstGeom>
          <a:ln>
            <a:noFill/>
          </a:ln>
        </p:spPr>
      </p:pic>
      <p:sp>
        <p:nvSpPr>
          <p:cNvPr id="225" name="CustomShape 7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TextShape 8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BBQ Chicken (84, 85 vs.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801960" y="2430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$3.49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6491160" y="355752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5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6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7"/>
          <p:cNvSpPr/>
          <p:nvPr/>
        </p:nvSpPr>
        <p:spPr>
          <a:xfrm>
            <a:off x="307800" y="-87624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8"/>
          <p:cNvSpPr/>
          <p:nvPr/>
        </p:nvSpPr>
        <p:spPr>
          <a:xfrm>
            <a:off x="6427800" y="130356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1984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>
            <a:off x="324360" y="-72216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0"/>
          <p:cNvSpPr/>
          <p:nvPr/>
        </p:nvSpPr>
        <p:spPr>
          <a:xfrm>
            <a:off x="3766320" y="12668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$4.39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155520" y="-838080"/>
            <a:ext cx="2609640" cy="17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Picture 3" descr=""/>
          <p:cNvPicPr/>
          <p:nvPr/>
        </p:nvPicPr>
        <p:blipFill>
          <a:blip r:embed="rId1"/>
          <a:stretch/>
        </p:blipFill>
        <p:spPr>
          <a:xfrm>
            <a:off x="3240" y="2203560"/>
            <a:ext cx="3560400" cy="2369160"/>
          </a:xfrm>
          <a:prstGeom prst="rect">
            <a:avLst/>
          </a:prstGeom>
          <a:ln>
            <a:noFill/>
          </a:ln>
        </p:spPr>
      </p:pic>
      <p:sp>
        <p:nvSpPr>
          <p:cNvPr id="239" name="CustomShape 12"/>
          <p:cNvSpPr/>
          <p:nvPr/>
        </p:nvSpPr>
        <p:spPr>
          <a:xfrm>
            <a:off x="6501600" y="25416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3"/>
          <p:cNvSpPr/>
          <p:nvPr/>
        </p:nvSpPr>
        <p:spPr>
          <a:xfrm>
            <a:off x="3816720" y="3537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$9.98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4"/>
          <p:cNvSpPr/>
          <p:nvPr/>
        </p:nvSpPr>
        <p:spPr>
          <a:xfrm>
            <a:off x="5652000" y="59760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TextShape 15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0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323640" y="365760"/>
            <a:ext cx="882000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6x uncle toby’s museli bars weighed 250g In 1986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3"/>
          <p:cNvSpPr/>
          <p:nvPr/>
        </p:nvSpPr>
        <p:spPr>
          <a:xfrm>
            <a:off x="4140000" y="1628640"/>
            <a:ext cx="5003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Do you get more or less now?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5945400" y="6046560"/>
            <a:ext cx="29167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185g - less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6"/>
          <p:cNvSpPr/>
          <p:nvPr/>
        </p:nvSpPr>
        <p:spPr>
          <a:xfrm>
            <a:off x="155520" y="-868320"/>
            <a:ext cx="2523600" cy="181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4" descr=""/>
          <p:cNvPicPr/>
          <p:nvPr/>
        </p:nvPicPr>
        <p:blipFill>
          <a:blip r:embed="rId1"/>
          <a:stretch/>
        </p:blipFill>
        <p:spPr>
          <a:xfrm>
            <a:off x="153360" y="1268640"/>
            <a:ext cx="3819240" cy="2943000"/>
          </a:xfrm>
          <a:prstGeom prst="rect">
            <a:avLst/>
          </a:prstGeom>
          <a:ln>
            <a:noFill/>
          </a:ln>
        </p:spPr>
      </p:pic>
      <p:sp>
        <p:nvSpPr>
          <p:cNvPr id="250" name="CustomShape 7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TextShape 8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Peter’s Icecream (1987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703320" y="3645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$4.68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3699720" y="14126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$2.15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649260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1987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648288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Picture 3" descr=""/>
          <p:cNvPicPr/>
          <p:nvPr/>
        </p:nvPicPr>
        <p:blipFill>
          <a:blip r:embed="rId1"/>
          <a:stretch/>
        </p:blipFill>
        <p:spPr>
          <a:xfrm>
            <a:off x="307800" y="1692720"/>
            <a:ext cx="2967480" cy="2967480"/>
          </a:xfrm>
          <a:prstGeom prst="rect">
            <a:avLst/>
          </a:prstGeom>
          <a:ln>
            <a:noFill/>
          </a:ln>
        </p:spPr>
      </p:pic>
      <p:sp>
        <p:nvSpPr>
          <p:cNvPr id="262" name="CustomShape 10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TextShape 11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23640" y="365760"/>
            <a:ext cx="882000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Sunsilk Shampoo cost $1.50 per 100ml in 1986.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does it cost now?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4306680" y="6019560"/>
            <a:ext cx="4221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$1.25 per 100ml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9" name="Picture 3" descr=""/>
          <p:cNvPicPr/>
          <p:nvPr/>
        </p:nvPicPr>
        <p:blipFill>
          <a:blip r:embed="rId1"/>
          <a:stretch/>
        </p:blipFill>
        <p:spPr>
          <a:xfrm>
            <a:off x="155520" y="1628640"/>
            <a:ext cx="3292920" cy="3292920"/>
          </a:xfrm>
          <a:prstGeom prst="rect">
            <a:avLst/>
          </a:prstGeom>
          <a:ln>
            <a:noFill/>
          </a:ln>
        </p:spPr>
      </p:pic>
      <p:sp>
        <p:nvSpPr>
          <p:cNvPr id="270" name="CustomShape 6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TextShape 7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2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INCOME &amp; house prices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rcRect l="11868" t="8889" r="16047" b="18917"/>
          <a:stretch/>
        </p:blipFill>
        <p:spPr>
          <a:xfrm>
            <a:off x="4612680" y="1160640"/>
            <a:ext cx="4284360" cy="3382920"/>
          </a:xfrm>
          <a:prstGeom prst="rect">
            <a:avLst/>
          </a:prstGeom>
          <a:ln>
            <a:noFill/>
          </a:ln>
        </p:spPr>
      </p:pic>
      <p:pic>
        <p:nvPicPr>
          <p:cNvPr id="92" name="Picture 3" descr=""/>
          <p:cNvPicPr/>
          <p:nvPr/>
        </p:nvPicPr>
        <p:blipFill>
          <a:blip r:embed="rId2"/>
          <a:stretch/>
        </p:blipFill>
        <p:spPr>
          <a:xfrm>
            <a:off x="12960" y="1268640"/>
            <a:ext cx="4614120" cy="3166920"/>
          </a:xfrm>
          <a:prstGeom prst="rect">
            <a:avLst/>
          </a:prstGeom>
          <a:ln>
            <a:noFill/>
          </a:ln>
          <a:effectLst>
            <a:reflection algn="bl" dir="5400000" dist="50800" endPos="65000" rotWithShape="0" stA="0" sy="-100000"/>
          </a:effectLst>
        </p:spPr>
      </p:pic>
      <p:sp>
        <p:nvSpPr>
          <p:cNvPr id="93" name="CustomShape 2"/>
          <p:cNvSpPr/>
          <p:nvPr/>
        </p:nvSpPr>
        <p:spPr>
          <a:xfrm flipV="1">
            <a:off x="827640" y="3285000"/>
            <a:ext cx="360" cy="115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3"/>
          <p:cNvSpPr/>
          <p:nvPr/>
        </p:nvSpPr>
        <p:spPr>
          <a:xfrm flipV="1">
            <a:off x="4428000" y="1699920"/>
            <a:ext cx="360" cy="273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 flipV="1">
            <a:off x="8460360" y="1852560"/>
            <a:ext cx="360" cy="273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5"/>
          <p:cNvSpPr/>
          <p:nvPr/>
        </p:nvSpPr>
        <p:spPr>
          <a:xfrm flipV="1">
            <a:off x="7236360" y="3645000"/>
            <a:ext cx="360" cy="94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6"/>
          <p:cNvSpPr/>
          <p:nvPr/>
        </p:nvSpPr>
        <p:spPr>
          <a:xfrm>
            <a:off x="227880" y="4435920"/>
            <a:ext cx="1199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1970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6636600" y="4423680"/>
            <a:ext cx="1199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1970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3787920" y="4423680"/>
            <a:ext cx="101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now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7950600" y="4437000"/>
            <a:ext cx="1019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now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1391400" y="5043240"/>
            <a:ext cx="26956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Incomes are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1.6x more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11"/>
          <p:cNvSpPr/>
          <p:nvPr/>
        </p:nvSpPr>
        <p:spPr>
          <a:xfrm>
            <a:off x="7286400" y="5078160"/>
            <a:ext cx="18576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Houses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cost 3x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more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12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PAL dog food (1986 vs.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3781800" y="2430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$2.19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6491160" y="252108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5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6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7"/>
          <p:cNvSpPr/>
          <p:nvPr/>
        </p:nvSpPr>
        <p:spPr>
          <a:xfrm>
            <a:off x="6427800" y="130356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1986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8"/>
          <p:cNvSpPr/>
          <p:nvPr/>
        </p:nvSpPr>
        <p:spPr>
          <a:xfrm>
            <a:off x="324360" y="-72216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9"/>
          <p:cNvSpPr/>
          <p:nvPr/>
        </p:nvSpPr>
        <p:spPr>
          <a:xfrm>
            <a:off x="3738240" y="1266840"/>
            <a:ext cx="14094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69c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0"/>
          <p:cNvSpPr/>
          <p:nvPr/>
        </p:nvSpPr>
        <p:spPr>
          <a:xfrm>
            <a:off x="155520" y="-838080"/>
            <a:ext cx="2609640" cy="17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11"/>
          <p:cNvSpPr/>
          <p:nvPr/>
        </p:nvSpPr>
        <p:spPr>
          <a:xfrm>
            <a:off x="155520" y="-852480"/>
            <a:ext cx="2571480" cy="17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2"/>
          <p:cNvSpPr/>
          <p:nvPr/>
        </p:nvSpPr>
        <p:spPr>
          <a:xfrm>
            <a:off x="155520" y="-547560"/>
            <a:ext cx="11426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Picture 9" descr=""/>
          <p:cNvPicPr/>
          <p:nvPr/>
        </p:nvPicPr>
        <p:blipFill>
          <a:blip r:embed="rId1"/>
          <a:stretch/>
        </p:blipFill>
        <p:spPr>
          <a:xfrm>
            <a:off x="413280" y="1499760"/>
            <a:ext cx="3078000" cy="3078000"/>
          </a:xfrm>
          <a:prstGeom prst="rect">
            <a:avLst/>
          </a:prstGeom>
          <a:ln>
            <a:noFill/>
          </a:ln>
        </p:spPr>
      </p:pic>
      <p:sp>
        <p:nvSpPr>
          <p:cNvPr id="285" name="CustomShape 13"/>
          <p:cNvSpPr/>
          <p:nvPr/>
        </p:nvSpPr>
        <p:spPr>
          <a:xfrm>
            <a:off x="5652000" y="59760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TextShape 14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Middle Bacon Cost $7.29/kg in 1986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is it at Coles now?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5133240" y="6019560"/>
            <a:ext cx="23270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$7.99/kg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1"/>
          <a:stretch/>
        </p:blipFill>
        <p:spPr>
          <a:xfrm>
            <a:off x="0" y="2389680"/>
            <a:ext cx="3103200" cy="2030760"/>
          </a:xfrm>
          <a:prstGeom prst="rect">
            <a:avLst/>
          </a:prstGeom>
          <a:ln>
            <a:noFill/>
          </a:ln>
        </p:spPr>
      </p:pic>
      <p:sp>
        <p:nvSpPr>
          <p:cNvPr id="292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TextShape 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Berri Juice Per/L (84,85,90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678840" y="94932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$1.20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3678840" y="18918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$1.25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6493680" y="9464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1984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6482880" y="189648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8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9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10"/>
          <p:cNvSpPr/>
          <p:nvPr/>
        </p:nvSpPr>
        <p:spPr>
          <a:xfrm>
            <a:off x="307800" y="-87624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4" name="Picture 5" descr=""/>
          <p:cNvPicPr/>
          <p:nvPr/>
        </p:nvPicPr>
        <p:blipFill>
          <a:blip r:embed="rId1"/>
          <a:stretch/>
        </p:blipFill>
        <p:spPr>
          <a:xfrm>
            <a:off x="855720" y="792000"/>
            <a:ext cx="1766520" cy="4174920"/>
          </a:xfrm>
          <a:prstGeom prst="rect">
            <a:avLst/>
          </a:prstGeom>
          <a:ln>
            <a:noFill/>
          </a:ln>
        </p:spPr>
      </p:pic>
      <p:sp>
        <p:nvSpPr>
          <p:cNvPr id="305" name="CustomShape 11"/>
          <p:cNvSpPr/>
          <p:nvPr/>
        </p:nvSpPr>
        <p:spPr>
          <a:xfrm>
            <a:off x="3678840" y="290736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$1.32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12"/>
          <p:cNvSpPr/>
          <p:nvPr/>
        </p:nvSpPr>
        <p:spPr>
          <a:xfrm>
            <a:off x="3693600" y="392292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$1.43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3"/>
          <p:cNvSpPr/>
          <p:nvPr/>
        </p:nvSpPr>
        <p:spPr>
          <a:xfrm>
            <a:off x="6459840" y="29358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14"/>
          <p:cNvSpPr/>
          <p:nvPr/>
        </p:nvSpPr>
        <p:spPr>
          <a:xfrm>
            <a:off x="6483240" y="395136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1990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5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TextShape 1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4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Wondersoft Toilet paper cost 57c a roll in 1988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does it cost now?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105880" y="6019560"/>
            <a:ext cx="1083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46c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6"/>
          <p:cNvSpPr/>
          <p:nvPr/>
        </p:nvSpPr>
        <p:spPr>
          <a:xfrm>
            <a:off x="155520" y="-960480"/>
            <a:ext cx="2285640" cy="19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Picture 3" descr=""/>
          <p:cNvPicPr/>
          <p:nvPr/>
        </p:nvPicPr>
        <p:blipFill>
          <a:blip r:embed="rId1"/>
          <a:stretch/>
        </p:blipFill>
        <p:spPr>
          <a:xfrm>
            <a:off x="289080" y="1543320"/>
            <a:ext cx="2842560" cy="3090600"/>
          </a:xfrm>
          <a:prstGeom prst="rect">
            <a:avLst/>
          </a:prstGeom>
          <a:ln>
            <a:noFill/>
          </a:ln>
        </p:spPr>
      </p:pic>
      <p:sp>
        <p:nvSpPr>
          <p:cNvPr id="318" name="TextShape 7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Light Timer (1983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672720" y="1891800"/>
            <a:ext cx="1452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6490800" y="33422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5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6"/>
          <p:cNvSpPr/>
          <p:nvPr/>
        </p:nvSpPr>
        <p:spPr>
          <a:xfrm>
            <a:off x="155520" y="-102888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7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8"/>
          <p:cNvSpPr/>
          <p:nvPr/>
        </p:nvSpPr>
        <p:spPr>
          <a:xfrm>
            <a:off x="307800" y="-87624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9"/>
          <p:cNvSpPr/>
          <p:nvPr/>
        </p:nvSpPr>
        <p:spPr>
          <a:xfrm>
            <a:off x="3665160" y="3342240"/>
            <a:ext cx="14522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$14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10"/>
          <p:cNvSpPr/>
          <p:nvPr/>
        </p:nvSpPr>
        <p:spPr>
          <a:xfrm>
            <a:off x="6459840" y="18918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1983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Picture 2" descr=""/>
          <p:cNvPicPr/>
          <p:nvPr/>
        </p:nvPicPr>
        <p:blipFill>
          <a:blip r:embed="rId1"/>
          <a:stretch/>
        </p:blipFill>
        <p:spPr>
          <a:xfrm>
            <a:off x="539640" y="1205640"/>
            <a:ext cx="2674800" cy="3650040"/>
          </a:xfrm>
          <a:prstGeom prst="rect">
            <a:avLst/>
          </a:prstGeom>
          <a:ln>
            <a:noFill/>
          </a:ln>
        </p:spPr>
      </p:pic>
      <p:sp>
        <p:nvSpPr>
          <p:cNvPr id="330" name="CustomShape 11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TextShape 12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6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Nutrigrain costs 62c per 100g now.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4" name="Picture 3" descr=""/>
          <p:cNvPicPr/>
          <p:nvPr/>
        </p:nvPicPr>
        <p:blipFill>
          <a:blip r:embed="rId1"/>
          <a:stretch/>
        </p:blipFill>
        <p:spPr>
          <a:xfrm>
            <a:off x="155520" y="1133640"/>
            <a:ext cx="3696120" cy="3696120"/>
          </a:xfrm>
          <a:prstGeom prst="rect">
            <a:avLst/>
          </a:prstGeom>
          <a:ln>
            <a:noFill/>
          </a:ln>
        </p:spPr>
      </p:pic>
      <p:sp>
        <p:nvSpPr>
          <p:cNvPr id="335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did it cost in 1988?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5081760" y="6019560"/>
            <a:ext cx="34441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62c per 100g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TextShape 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FAB (1986, 1998 vs 2012) </a:t>
            </a: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(same number of loads)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3801960" y="271152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$3.99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6470640" y="1628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5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6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7"/>
          <p:cNvSpPr/>
          <p:nvPr/>
        </p:nvSpPr>
        <p:spPr>
          <a:xfrm>
            <a:off x="307800" y="-87624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8"/>
          <p:cNvSpPr/>
          <p:nvPr/>
        </p:nvSpPr>
        <p:spPr>
          <a:xfrm>
            <a:off x="3796920" y="38498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$6.98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6446520" y="271152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1986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0"/>
          <p:cNvSpPr/>
          <p:nvPr/>
        </p:nvSpPr>
        <p:spPr>
          <a:xfrm>
            <a:off x="307800" y="-57960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9" name="Picture 3" descr=""/>
          <p:cNvPicPr/>
          <p:nvPr/>
        </p:nvPicPr>
        <p:blipFill>
          <a:blip r:embed="rId1"/>
          <a:stretch/>
        </p:blipFill>
        <p:spPr>
          <a:xfrm>
            <a:off x="343800" y="1628640"/>
            <a:ext cx="2975760" cy="2975760"/>
          </a:xfrm>
          <a:prstGeom prst="rect">
            <a:avLst/>
          </a:prstGeom>
          <a:ln>
            <a:noFill/>
          </a:ln>
        </p:spPr>
      </p:pic>
      <p:sp>
        <p:nvSpPr>
          <p:cNvPr id="350" name="CustomShape 11"/>
          <p:cNvSpPr/>
          <p:nvPr/>
        </p:nvSpPr>
        <p:spPr>
          <a:xfrm>
            <a:off x="3794400" y="160668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$1.50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2"/>
          <p:cNvSpPr/>
          <p:nvPr/>
        </p:nvSpPr>
        <p:spPr>
          <a:xfrm>
            <a:off x="6461280" y="38466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1998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13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TextShape 14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An avocado costs $2.98 now.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did it cost in 1984,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and what was it known as?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4470120" y="6056280"/>
            <a:ext cx="4782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79c, avocado pear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2" descr=""/>
          <p:cNvPicPr/>
          <p:nvPr/>
        </p:nvPicPr>
        <p:blipFill>
          <a:blip r:embed="rId1"/>
          <a:stretch/>
        </p:blipFill>
        <p:spPr>
          <a:xfrm>
            <a:off x="-13680" y="2709000"/>
            <a:ext cx="3211920" cy="2083680"/>
          </a:xfrm>
          <a:prstGeom prst="rect">
            <a:avLst/>
          </a:prstGeom>
          <a:ln>
            <a:noFill/>
          </a:ln>
        </p:spPr>
      </p:pic>
      <p:sp>
        <p:nvSpPr>
          <p:cNvPr id="359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TextShape 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2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Not including the computer…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Purchasing 100 items advertised over the 70s, 80s, or 90s would cost $197 less today.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If you substitute Homebrand items where available, it is actually $280 less now.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Things (at least on this list) actually cost 0.23x LESS than they were 20-30 years ago.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22960" y="365760"/>
            <a:ext cx="832068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How much do you think prices of consumer goods have increased between…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1977 and today? _____x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1987 and today? _____x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1997 and today? _____x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2007 and today? _____x</a:t>
            </a:r>
            <a:endParaRPr b="1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Acrylic wineglass (1986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0" y="1000080"/>
            <a:ext cx="4067640" cy="40676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3624840" y="1412640"/>
            <a:ext cx="24670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75c ea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624840" y="3645000"/>
            <a:ext cx="24670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99c ea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649260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1986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648288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Shape 7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"/>
          <p:cNvPicPr/>
          <p:nvPr/>
        </p:nvPicPr>
        <p:blipFill>
          <a:blip r:embed="rId1"/>
          <a:stretch/>
        </p:blipFill>
        <p:spPr>
          <a:xfrm>
            <a:off x="86040" y="1644840"/>
            <a:ext cx="4026240" cy="301572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Calculator (1991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681360" y="14126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$3.95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3681360" y="3645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$3.49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648288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647676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1991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8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TextShape 9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 cordless phone costs $19 now.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How much did it cost in 1991?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114520" y="6019560"/>
            <a:ext cx="14245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$179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65960" y="1108080"/>
            <a:ext cx="1894320" cy="3813480"/>
          </a:xfrm>
          <a:prstGeom prst="rect">
            <a:avLst/>
          </a:prstGeom>
          <a:ln>
            <a:noFill/>
          </a:ln>
        </p:spPr>
      </p:pic>
      <p:sp>
        <p:nvSpPr>
          <p:cNvPr id="131" name="TextShape 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PANTS (1977 vs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681360" y="141264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$8.00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681360" y="364500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$8.98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6459480" y="36450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1977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6482880" y="141264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7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8"/>
          <p:cNvSpPr/>
          <p:nvPr/>
        </p:nvSpPr>
        <p:spPr>
          <a:xfrm>
            <a:off x="5652000" y="61416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971640" y="904320"/>
            <a:ext cx="2039760" cy="4016160"/>
          </a:xfrm>
          <a:prstGeom prst="rect">
            <a:avLst/>
          </a:prstGeom>
          <a:ln>
            <a:noFill/>
          </a:ln>
        </p:spPr>
      </p:pic>
      <p:sp>
        <p:nvSpPr>
          <p:cNvPr id="141" name="TextShape 9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A Pillow cost $5.98 in 1987.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55520" y="-914400"/>
            <a:ext cx="190476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>
            <a:off x="3094560" y="1628640"/>
            <a:ext cx="642204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What is the cheapest you can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buy a new pillow for at Big W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today?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</a:t>
            </a: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_________________________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5114520" y="6019560"/>
            <a:ext cx="802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$3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 rot="16200000">
            <a:off x="5867640" y="3582000"/>
            <a:ext cx="1872000" cy="4680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/>
          </a:solidFill>
          <a:ln>
            <a:solidFill>
              <a:srgbClr val="4962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55520" y="2384640"/>
            <a:ext cx="3047760" cy="2110680"/>
          </a:xfrm>
          <a:prstGeom prst="rect">
            <a:avLst/>
          </a:prstGeom>
          <a:ln>
            <a:noFill/>
          </a:ln>
        </p:spPr>
      </p:pic>
      <p:sp>
        <p:nvSpPr>
          <p:cNvPr id="148" name="TextShape 6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7432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Razzamatazz stockings (1989 vs. 2012)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776040" y="2711520"/>
            <a:ext cx="2087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$8.41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6491160" y="271152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81d31a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2012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55520" y="-88416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"/>
          <p:cNvSpPr/>
          <p:nvPr/>
        </p:nvSpPr>
        <p:spPr>
          <a:xfrm>
            <a:off x="307800" y="-731880"/>
            <a:ext cx="2466720" cy="18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6"/>
          <p:cNvSpPr/>
          <p:nvPr/>
        </p:nvSpPr>
        <p:spPr>
          <a:xfrm>
            <a:off x="155520" y="-73188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7"/>
          <p:cNvSpPr/>
          <p:nvPr/>
        </p:nvSpPr>
        <p:spPr>
          <a:xfrm>
            <a:off x="307800" y="-876240"/>
            <a:ext cx="2142720" cy="21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8"/>
          <p:cNvSpPr/>
          <p:nvPr/>
        </p:nvSpPr>
        <p:spPr>
          <a:xfrm>
            <a:off x="6446520" y="1695600"/>
            <a:ext cx="18756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1989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324360" y="-722160"/>
            <a:ext cx="152352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0"/>
          <p:cNvSpPr/>
          <p:nvPr/>
        </p:nvSpPr>
        <p:spPr>
          <a:xfrm>
            <a:off x="3768840" y="1606680"/>
            <a:ext cx="14094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99c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155520" y="-838080"/>
            <a:ext cx="2609640" cy="17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Picture 4" descr=""/>
          <p:cNvPicPr/>
          <p:nvPr/>
        </p:nvPicPr>
        <p:blipFill>
          <a:blip r:embed="rId1"/>
          <a:stretch/>
        </p:blipFill>
        <p:spPr>
          <a:xfrm>
            <a:off x="1028520" y="1266840"/>
            <a:ext cx="1279440" cy="3624120"/>
          </a:xfrm>
          <a:prstGeom prst="rect">
            <a:avLst/>
          </a:prstGeom>
          <a:ln>
            <a:noFill/>
          </a:ln>
        </p:spPr>
      </p:pic>
      <p:sp>
        <p:nvSpPr>
          <p:cNvPr id="161" name="CustomShape 12"/>
          <p:cNvSpPr/>
          <p:nvPr/>
        </p:nvSpPr>
        <p:spPr>
          <a:xfrm>
            <a:off x="5652000" y="597600"/>
            <a:ext cx="3491640" cy="6192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TextShape 13"/>
          <p:cNvSpPr txBox="1"/>
          <p:nvPr/>
        </p:nvSpPr>
        <p:spPr>
          <a:xfrm>
            <a:off x="720000" y="648000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A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enrichmentality.com</a:t>
            </a:r>
            <a:endParaRPr b="0" lang="en-A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 additive="repl"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2418</TotalTime>
  <Application>LibreOffice/5.1.3.2$Windows_X86_64 LibreOffice_project/644e4637d1d8544fd9f56425bd6cec110e49301b</Application>
  <Words>539</Words>
  <Paragraphs>166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2012-12-21T12:35:44Z</dcterms:created>
  <dc:creator>Sarah Pasfield-Neofitou</dc:creator>
  <dc:description/>
  <dc:language>en-AU</dc:language>
  <cp:lastModifiedBy>Sarah Pasfield-Neofitou</cp:lastModifiedBy>
  <dcterms:modified xsi:type="dcterms:W3CDTF">2016-09-21T23:51:33Z</dcterms:modified>
  <cp:revision>20</cp:revision>
  <dc:subject/>
  <dc:title>PriceRewind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